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9" roundtripDataSignature="AMtx7mhQdsYwliMyC+5/ggjv4ZleHt5U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regular.fntdata"/><Relationship Id="rId14" Type="http://schemas.openxmlformats.org/officeDocument/2006/relationships/slide" Target="slides/slide10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31442d1b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631442d1b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1442d1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g631442d1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31442d1b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631442d1b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31442d1b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631442d1b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31442d1b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g631442d1b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título">
  <p:cSld name="MAIN_POI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" name="Google Shape;1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Simples">
  <p:cSld name="MAIN_POINT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15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" name="Google Shape;24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" name="Google Shape;25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1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" name="Google Shape;35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1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kotlinlang.org/docs/reference/extensions.html" TargetMode="External"/><Relationship Id="rId4" Type="http://schemas.openxmlformats.org/officeDocument/2006/relationships/hyperlink" Target="https://medium.com/collabcode/adicionando-extension-functions-no-kotlin-17092afbe0c3" TargetMode="External"/><Relationship Id="rId5" Type="http://schemas.openxmlformats.org/officeDocument/2006/relationships/hyperlink" Target="https://kotlinlang.org/docs/reference/interfaces.html" TargetMode="External"/><Relationship Id="rId6" Type="http://schemas.openxmlformats.org/officeDocument/2006/relationships/hyperlink" Target="https://www.desarrollolibre.net/blog/android/clases-en-kotlin-herencia-implementacion-abstractas-y-abiertas-open#.XZ9oGEZKjIU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>
            <p:ph type="title"/>
          </p:nvPr>
        </p:nvSpPr>
        <p:spPr>
          <a:xfrm>
            <a:off x="1115550" y="1696375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000"/>
              <a:t>Aula 11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/>
              <a:t>Interfaces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31442d1bd_0_57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Material de referência...</a:t>
            </a:r>
            <a:endParaRPr sz="3600"/>
          </a:p>
        </p:txBody>
      </p:sp>
      <p:sp>
        <p:nvSpPr>
          <p:cNvPr id="100" name="Google Shape;100;g631442d1bd_0_57"/>
          <p:cNvSpPr txBox="1"/>
          <p:nvPr/>
        </p:nvSpPr>
        <p:spPr>
          <a:xfrm>
            <a:off x="410450" y="1383250"/>
            <a:ext cx="8157000" cy="32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https://kotlinlang.org/docs/reference/extensions.html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https://medium.com/collabcode/adicionando-extension-functions-no-kotlin-17092afbe0c3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5"/>
              </a:rPr>
              <a:t>https://kotlinlang.org/docs/reference/interfaces.html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https://www.desarrollolibre.net/blog/android/clases-en-kotlin-herencia-implementacion-abstractas-y-abiertas-open#.XZ9oGEZKjIU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Interfaces</a:t>
            </a:r>
            <a:endParaRPr sz="3600"/>
          </a:p>
        </p:txBody>
      </p:sp>
      <p:sp>
        <p:nvSpPr>
          <p:cNvPr id="47" name="Google Shape;47;p3"/>
          <p:cNvSpPr txBox="1"/>
          <p:nvPr/>
        </p:nvSpPr>
        <p:spPr>
          <a:xfrm>
            <a:off x="500225" y="2021250"/>
            <a:ext cx="79908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 que é uma interface? Qual a sua definição? Quais são as vantagens de se utilizar interfaces?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Interfaces</a:t>
            </a:r>
            <a:endParaRPr sz="3600"/>
          </a:p>
        </p:txBody>
      </p:sp>
      <p:sp>
        <p:nvSpPr>
          <p:cNvPr id="53" name="Google Shape;53;p4"/>
          <p:cNvSpPr txBox="1"/>
          <p:nvPr/>
        </p:nvSpPr>
        <p:spPr>
          <a:xfrm>
            <a:off x="576600" y="2021250"/>
            <a:ext cx="79908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Em que situações você usaria interfaces?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Em que situações você não usaria heranças? </a:t>
            </a:r>
            <a:b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Interfaces</a:t>
            </a:r>
            <a:endParaRPr sz="3600"/>
          </a:p>
        </p:txBody>
      </p:sp>
      <p:sp>
        <p:nvSpPr>
          <p:cNvPr id="59" name="Google Shape;59;p5"/>
          <p:cNvSpPr txBox="1"/>
          <p:nvPr/>
        </p:nvSpPr>
        <p:spPr>
          <a:xfrm>
            <a:off x="500225" y="1849250"/>
            <a:ext cx="79908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As interfaces possuem o objetivo de criar um “contrato” onde a classe que a implementa deve obrigatoriamente sobrescrever todos os métodos.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31442d1bd_0_0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Interfaces - Declaração</a:t>
            </a:r>
            <a:endParaRPr sz="3600"/>
          </a:p>
        </p:txBody>
      </p:sp>
      <p:pic>
        <p:nvPicPr>
          <p:cNvPr id="65" name="Google Shape;65;g631442d1b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2075" y="1850875"/>
            <a:ext cx="7679850" cy="237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31442d1bd_0_6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Interfaces - Implementação</a:t>
            </a:r>
            <a:endParaRPr sz="3600"/>
          </a:p>
        </p:txBody>
      </p:sp>
      <p:pic>
        <p:nvPicPr>
          <p:cNvPr id="71" name="Google Shape;71;g631442d1bd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000" y="2052325"/>
            <a:ext cx="7393425" cy="2245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g631442d1bd_0_6"/>
          <p:cNvCxnSpPr/>
          <p:nvPr/>
        </p:nvCxnSpPr>
        <p:spPr>
          <a:xfrm flipH="1" rot="10800000">
            <a:off x="3802450" y="1638325"/>
            <a:ext cx="51900" cy="113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3" name="Google Shape;73;g631442d1bd_0_6"/>
          <p:cNvSpPr txBox="1"/>
          <p:nvPr/>
        </p:nvSpPr>
        <p:spPr>
          <a:xfrm>
            <a:off x="3935050" y="1392400"/>
            <a:ext cx="27447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Implementação da interface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31442d1bd_0_14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Interfaces - Funções</a:t>
            </a:r>
            <a:endParaRPr sz="3600"/>
          </a:p>
        </p:txBody>
      </p:sp>
      <p:pic>
        <p:nvPicPr>
          <p:cNvPr id="79" name="Google Shape;79;g631442d1bd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4001" y="1295600"/>
            <a:ext cx="6027168" cy="332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31442d1bd_0_22"/>
          <p:cNvSpPr txBox="1"/>
          <p:nvPr>
            <p:ph type="title"/>
          </p:nvPr>
        </p:nvSpPr>
        <p:spPr>
          <a:xfrm>
            <a:off x="370150" y="162775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Interfaces - Propriedades</a:t>
            </a:r>
            <a:endParaRPr sz="3600"/>
          </a:p>
        </p:txBody>
      </p:sp>
      <p:pic>
        <p:nvPicPr>
          <p:cNvPr id="85" name="Google Shape;85;g631442d1bd_0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63925" y="1391250"/>
            <a:ext cx="4856800" cy="158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g631442d1bd_0_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40825" y="3357375"/>
            <a:ext cx="6068925" cy="15013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631442d1bd_0_22"/>
          <p:cNvSpPr txBox="1"/>
          <p:nvPr/>
        </p:nvSpPr>
        <p:spPr>
          <a:xfrm>
            <a:off x="1763925" y="1013575"/>
            <a:ext cx="48567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Declaração da propriedade na interface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g631442d1bd_0_22"/>
          <p:cNvSpPr txBox="1"/>
          <p:nvPr/>
        </p:nvSpPr>
        <p:spPr>
          <a:xfrm>
            <a:off x="1440825" y="2979700"/>
            <a:ext cx="48567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Sobrescrita da propriedade na classe concreta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/>
          <p:nvPr>
            <p:ph type="title"/>
          </p:nvPr>
        </p:nvSpPr>
        <p:spPr>
          <a:xfrm>
            <a:off x="308875" y="574925"/>
            <a:ext cx="80847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2400"/>
              <a:t>Exemplo prático de Interfaces e exercícios….</a:t>
            </a:r>
            <a:endParaRPr sz="2400"/>
          </a:p>
        </p:txBody>
      </p:sp>
      <p:pic>
        <p:nvPicPr>
          <p:cNvPr id="94" name="Google Shape;9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7526" y="1425725"/>
            <a:ext cx="5778200" cy="313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